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65" r:id="rId3"/>
    <p:sldId id="266" r:id="rId4"/>
    <p:sldId id="270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364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7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112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35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19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66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1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00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232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7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86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88C00-DB63-4380-91FF-F7AD328E2E3C}" type="datetimeFigureOut">
              <a:rPr lang="he-IL" smtClean="0"/>
              <a:t>כ"ד/טבת/תש"פ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C8F8-8F5C-4072-A136-B0ABB2D488B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10801" t="7063" r="11920" b="32152"/>
          <a:stretch/>
        </p:blipFill>
        <p:spPr>
          <a:xfrm>
            <a:off x="1031131" y="1615415"/>
            <a:ext cx="10771762" cy="4765929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4017524" y="3904692"/>
            <a:ext cx="700392" cy="30155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חץ ישר 10"/>
          <p:cNvCxnSpPr/>
          <p:nvPr/>
        </p:nvCxnSpPr>
        <p:spPr>
          <a:xfrm flipH="1" flipV="1">
            <a:off x="4891391" y="4051570"/>
            <a:ext cx="770107" cy="34533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339634"/>
            <a:ext cx="10794954" cy="6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261062" y="365125"/>
            <a:ext cx="9092737" cy="632402"/>
          </a:xfrm>
        </p:spPr>
        <p:txBody>
          <a:bodyPr>
            <a:normAutofit/>
          </a:bodyPr>
          <a:lstStyle/>
          <a:p>
            <a:pPr algn="ctr"/>
            <a:r>
              <a:rPr lang="he-IL" sz="3600" dirty="0" smtClean="0"/>
              <a:t>כניסה למאגרי מידע</a:t>
            </a:r>
            <a:endParaRPr lang="he-IL" sz="36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47" y="1201809"/>
            <a:ext cx="5198116" cy="514871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מלבן 8"/>
          <p:cNvSpPr/>
          <p:nvPr/>
        </p:nvSpPr>
        <p:spPr>
          <a:xfrm>
            <a:off x="5457217" y="3891064"/>
            <a:ext cx="1517515" cy="122568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93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600" dirty="0" smtClean="0"/>
              <a:t>כניסת משתמש</a:t>
            </a:r>
            <a:endParaRPr lang="he-IL" sz="36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28" y="1906819"/>
            <a:ext cx="10458450" cy="432435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833257" y="4036423"/>
            <a:ext cx="1724297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b="1" dirty="0" smtClean="0"/>
              <a:t>מספר ת.ז. פעמיים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149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3" y="965835"/>
            <a:ext cx="8401050" cy="5200650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>
            <a:off x="9653451" y="2926080"/>
            <a:ext cx="1058091" cy="103196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9614264" y="3566160"/>
            <a:ext cx="1084216" cy="391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9640389" y="3958046"/>
            <a:ext cx="1058091" cy="22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 flipH="1">
            <a:off x="9640389" y="3958046"/>
            <a:ext cx="1058091" cy="744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9614264" y="3971109"/>
            <a:ext cx="1084216" cy="1254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לבן 21"/>
          <p:cNvSpPr/>
          <p:nvPr/>
        </p:nvSpPr>
        <p:spPr>
          <a:xfrm>
            <a:off x="10724605" y="3585753"/>
            <a:ext cx="1306286" cy="71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כניסה למאגרי מידע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7309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</Words>
  <Application>Microsoft Office PowerPoint</Application>
  <PresentationFormat>מסך רחב</PresentationFormat>
  <Paragraphs>4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כניסה למאגרי מידע</vt:lpstr>
      <vt:lpstr>כניסת משתמש</vt:lpstr>
      <vt:lpstr>מצגת של PowerPoint‏</vt:lpstr>
    </vt:vector>
  </TitlesOfParts>
  <Company>IAC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הדרכה- מפתח חיפה למאמרים בעברית</dc:title>
  <dc:creator>ספריה</dc:creator>
  <cp:lastModifiedBy>טניה גלוצר</cp:lastModifiedBy>
  <cp:revision>44</cp:revision>
  <dcterms:created xsi:type="dcterms:W3CDTF">2018-07-01T11:25:53Z</dcterms:created>
  <dcterms:modified xsi:type="dcterms:W3CDTF">2020-01-21T11:27:28Z</dcterms:modified>
</cp:coreProperties>
</file>